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91" d="100"/>
          <a:sy n="91" d="100"/>
        </p:scale>
        <p:origin x="786" y="90"/>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png>
</file>

<file path=ppt/media/image16.png>
</file>

<file path=ppt/media/image17.jpeg>
</file>

<file path=ppt/media/image18.png>
</file>

<file path=ppt/media/image19.jpe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xmlns=""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xmlns=""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xmlns=""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xmlns=""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xmlns=""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xmlns=""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xmlns="" id="{8C818BBF-2EBD-9F55-EA9F-5999A4D1C95B}"/>
              </a:ext>
            </a:extLst>
          </p:cNvPr>
          <p:cNvSpPr/>
          <p:nvPr/>
        </p:nvSpPr>
        <p:spPr>
          <a:xfrm>
            <a:off x="1122744" y="526537"/>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xmlns=""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xmlns=""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xmlns=""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xmlns=""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xmlns=""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xmlns=""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xmlns=""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xmlns=""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xmlns=""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xmlns=""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xmlns=""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t>
            </a:r>
            <a:r>
              <a:rPr lang="en-US" sz="1100" dirty="0" smtClean="0">
                <a:solidFill>
                  <a:schemeClr val="bg1"/>
                </a:solidFill>
              </a:rPr>
              <a:t>M.GOBI</a:t>
            </a:r>
          </a:p>
          <a:p>
            <a:pPr marR="0" lvl="0" rtl="0">
              <a:lnSpc>
                <a:spcPct val="100000"/>
              </a:lnSpc>
              <a:spcBef>
                <a:spcPts val="0"/>
              </a:spcBef>
              <a:spcAft>
                <a:spcPts val="200"/>
              </a:spcAft>
            </a:pPr>
            <a:r>
              <a:rPr lang="en-US" sz="1100" b="0" i="0" u="none" strike="noStrike" cap="none" dirty="0" smtClean="0">
                <a:solidFill>
                  <a:schemeClr val="bg1"/>
                </a:solidFill>
                <a:latin typeface="Arial"/>
                <a:ea typeface="Arial"/>
                <a:cs typeface="Arial"/>
                <a:sym typeface="Arial"/>
              </a:rPr>
              <a:t>NM </a:t>
            </a:r>
            <a:r>
              <a:rPr lang="en-US" sz="1100" b="0" i="0" u="none" strike="noStrike" cap="none" dirty="0">
                <a:solidFill>
                  <a:schemeClr val="bg1"/>
                </a:solidFill>
                <a:latin typeface="Arial"/>
                <a:ea typeface="Arial"/>
                <a:cs typeface="Arial"/>
                <a:sym typeface="Arial"/>
              </a:rPr>
              <a:t>Id:                    </a:t>
            </a:r>
            <a:r>
              <a:rPr lang="en-US" sz="1100" b="0" i="0" u="none" strike="noStrike" cap="none" dirty="0" smtClean="0">
                <a:solidFill>
                  <a:schemeClr val="bg1"/>
                </a:solidFill>
                <a:latin typeface="Arial"/>
                <a:ea typeface="Arial"/>
                <a:cs typeface="Arial"/>
                <a:sym typeface="Arial"/>
              </a:rPr>
              <a:t>au61772111025</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xmlns=""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xmlns=""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xmlns=""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xmlns=""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xmlns=""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xmlns=""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xmlns=""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xmlns=""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xmlns=""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xmlns=""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xmlns=""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xmlns=""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xmlns=""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xmlns=""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xmlns=""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xmlns=""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xmlns=""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xmlns=""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468" y="989858"/>
            <a:ext cx="8445061" cy="3844901"/>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xmlns=""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3" name="ScreenRecorderProjectY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8425" y="998483"/>
            <a:ext cx="9045575" cy="3973567"/>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xmlns=""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xmlns=""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xmlns=""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xmlns=""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xmlns=""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xmlns=""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xmlns=""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xmlns=""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xmlns=""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xmlns=""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xmlns="" id="{8A7E7372-02E7-C82A-33D7-3493BBA3A60D}"/>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xmlns=""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xmlns=""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xmlns=""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xmlns=""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http://purl.org/dc/elements/1.1/"/>
    <ds:schemaRef ds:uri="http://purl.org/dc/terms/"/>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c0fa2617-96bd-425d-8578-e93563fe37c5"/>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590</TotalTime>
  <Words>887</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165</cp:revision>
  <dcterms:modified xsi:type="dcterms:W3CDTF">2024-04-19T14:27:40Z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